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80" d="100"/>
          <a:sy n="80" d="100"/>
        </p:scale>
        <p:origin x="36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908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36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733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005310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891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1129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598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5958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462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957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1395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130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926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68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764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144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014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039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FIRST Robotics Competition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Matthew Stringer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7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Autonomous code</a:t>
            </a:r>
            <a:endParaRPr lang="en-US" dirty="0"/>
          </a:p>
        </p:txBody>
      </p:sp>
      <p:pic>
        <p:nvPicPr>
          <p:cNvPr id="4" name="IMG_006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212943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Autonomous Code on Practice day</a:t>
            </a:r>
            <a:endParaRPr lang="en-US" dirty="0"/>
          </a:p>
        </p:txBody>
      </p:sp>
      <p:pic>
        <p:nvPicPr>
          <p:cNvPr id="4" name="IMG_00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6263" y="2052638"/>
            <a:ext cx="7459662" cy="4195762"/>
          </a:xfrm>
        </p:spPr>
      </p:pic>
    </p:spTree>
    <p:extLst>
      <p:ext uri="{BB962C8B-B14F-4D97-AF65-F5344CB8AC3E}">
        <p14:creationId xmlns:p14="http://schemas.microsoft.com/office/powerpoint/2010/main" val="18432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Climb Testing</a:t>
            </a:r>
            <a:endParaRPr lang="en-US" dirty="0"/>
          </a:p>
        </p:txBody>
      </p:sp>
      <p:pic>
        <p:nvPicPr>
          <p:cNvPr id="4" name="IMG_03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0308" y="615504"/>
            <a:ext cx="3268328" cy="5801338"/>
          </a:xfrm>
        </p:spPr>
      </p:pic>
    </p:spTree>
    <p:extLst>
      <p:ext uri="{BB962C8B-B14F-4D97-AF65-F5344CB8AC3E}">
        <p14:creationId xmlns:p14="http://schemas.microsoft.com/office/powerpoint/2010/main" val="6562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at Sacramento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6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FIRST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is a nonprofit organization that works to inspire students to pursue STEM</a:t>
            </a:r>
          </a:p>
          <a:p>
            <a:r>
              <a:rPr lang="en-US" dirty="0" smtClean="0"/>
              <a:t>FIRST stands for “For Inspiration and Recognition of Science and Technology”</a:t>
            </a:r>
          </a:p>
        </p:txBody>
      </p:sp>
    </p:spTree>
    <p:extLst>
      <p:ext uri="{BB962C8B-B14F-4D97-AF65-F5344CB8AC3E}">
        <p14:creationId xmlns:p14="http://schemas.microsoft.com/office/powerpoint/2010/main" val="32247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Programs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26022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FIRST Lego League Jr</a:t>
            </a:r>
          </a:p>
          <a:p>
            <a:pPr lvl="1"/>
            <a:r>
              <a:rPr lang="en-US" dirty="0" smtClean="0"/>
              <a:t>Introduces young children to science and coding concepts through hands-on, playful building challenges.</a:t>
            </a:r>
          </a:p>
          <a:p>
            <a:pPr lvl="1"/>
            <a:r>
              <a:rPr lang="en-US" dirty="0" smtClean="0"/>
              <a:t>Grades K-4</a:t>
            </a:r>
          </a:p>
          <a:p>
            <a:r>
              <a:rPr lang="en-US" dirty="0" smtClean="0"/>
              <a:t>FIRST Lego League (FLL)</a:t>
            </a:r>
          </a:p>
          <a:p>
            <a:pPr lvl="1"/>
            <a:r>
              <a:rPr lang="en-US" dirty="0" smtClean="0"/>
              <a:t>Students program autonomous robots and design an innovative solution related to the annual theme.</a:t>
            </a:r>
          </a:p>
          <a:p>
            <a:pPr lvl="1"/>
            <a:r>
              <a:rPr lang="en-US" dirty="0" smtClean="0"/>
              <a:t>Grades 4-8</a:t>
            </a:r>
          </a:p>
          <a:p>
            <a:r>
              <a:rPr lang="en-US" dirty="0" smtClean="0"/>
              <a:t>FIRST Tech Challenge (FTC)</a:t>
            </a:r>
          </a:p>
          <a:p>
            <a:pPr lvl="1"/>
            <a:r>
              <a:rPr lang="en-US" dirty="0" smtClean="0"/>
              <a:t>Teams design, build, and program robots, develop strategy, and engage in thrilling, head-to-head competition. </a:t>
            </a:r>
          </a:p>
          <a:p>
            <a:pPr lvl="1"/>
            <a:r>
              <a:rPr lang="en-US" dirty="0" smtClean="0"/>
              <a:t>Grades 7-12</a:t>
            </a:r>
          </a:p>
          <a:p>
            <a:r>
              <a:rPr lang="en-US" dirty="0" smtClean="0"/>
              <a:t>FIRST Robotics Competition (FRC)</a:t>
            </a:r>
          </a:p>
          <a:p>
            <a:pPr lvl="1"/>
            <a:r>
              <a:rPr lang="en-US" dirty="0" smtClean="0"/>
              <a:t>Teams compete with 125-pound robots, combining the excitement of sport with the rigors of science and technology</a:t>
            </a:r>
          </a:p>
          <a:p>
            <a:pPr lvl="1"/>
            <a:r>
              <a:rPr lang="en-US" dirty="0" smtClean="0"/>
              <a:t>Grades 9-12</a:t>
            </a:r>
          </a:p>
        </p:txBody>
      </p:sp>
    </p:spTree>
    <p:extLst>
      <p:ext uri="{BB962C8B-B14F-4D97-AF65-F5344CB8AC3E}">
        <p14:creationId xmlns:p14="http://schemas.microsoft.com/office/powerpoint/2010/main" val="127686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Robotics Competition (FRC)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 build 125-pound robots in a 6 week period</a:t>
            </a:r>
          </a:p>
          <a:p>
            <a:r>
              <a:rPr lang="en-US" dirty="0" smtClean="0"/>
              <a:t>The robot must follow strict rules from a 150 page manual</a:t>
            </a:r>
          </a:p>
          <a:p>
            <a:r>
              <a:rPr lang="en-US" dirty="0" smtClean="0"/>
              <a:t>Teams </a:t>
            </a:r>
            <a:r>
              <a:rPr lang="en-US" dirty="0"/>
              <a:t>of high school students are challenged to build industrial-size robots to play a difficult field game in alliance with other teams</a:t>
            </a:r>
          </a:p>
        </p:txBody>
      </p:sp>
    </p:spTree>
    <p:extLst>
      <p:ext uri="{BB962C8B-B14F-4D97-AF65-F5344CB8AC3E}">
        <p14:creationId xmlns:p14="http://schemas.microsoft.com/office/powerpoint/2010/main" val="275000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Students get to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design, project management, programming, teamwork, strategic thinking, and </a:t>
            </a:r>
            <a:r>
              <a:rPr lang="en-US" dirty="0" smtClean="0"/>
              <a:t>Coopertition skills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Work </a:t>
            </a:r>
            <a:r>
              <a:rPr lang="en-US" dirty="0"/>
              <a:t>alongside professional </a:t>
            </a:r>
            <a:r>
              <a:rPr lang="en-US" dirty="0" smtClean="0"/>
              <a:t>engineers</a:t>
            </a:r>
          </a:p>
          <a:p>
            <a:r>
              <a:rPr lang="en-US" dirty="0"/>
              <a:t>Build and compete with a robot of their own </a:t>
            </a:r>
            <a:r>
              <a:rPr lang="en-US" dirty="0" smtClean="0"/>
              <a:t>design</a:t>
            </a:r>
          </a:p>
          <a:p>
            <a:r>
              <a:rPr lang="en-US" dirty="0"/>
              <a:t>Learn and use sophisticated hardware and </a:t>
            </a:r>
            <a:r>
              <a:rPr lang="en-US" dirty="0" smtClean="0"/>
              <a:t>software</a:t>
            </a:r>
          </a:p>
          <a:p>
            <a:r>
              <a:rPr lang="en-US" dirty="0"/>
              <a:t>Access exclusive scholarships from hundreds of </a:t>
            </a:r>
            <a:r>
              <a:rPr lang="en-US" dirty="0" smtClean="0"/>
              <a:t>colleges/universities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75% of FIRST Alumni are in a STEM Field as a student or professional</a:t>
            </a:r>
          </a:p>
          <a:p>
            <a:r>
              <a:rPr lang="en-US" dirty="0" smtClean="0"/>
              <a:t>2x as likely to show gains in their interest of STEM</a:t>
            </a:r>
          </a:p>
          <a:p>
            <a:r>
              <a:rPr lang="en-US" dirty="0" smtClean="0"/>
              <a:t>87% 	of participants plan to take a more challenging Math or Science Course</a:t>
            </a:r>
          </a:p>
          <a:p>
            <a:r>
              <a:rPr lang="en-US" dirty="0" smtClean="0"/>
              <a:t>FIRST Alumni are 2.6x more likely to enroll in an engineering course their freshman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4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Season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Starts in early January</a:t>
            </a:r>
          </a:p>
          <a:p>
            <a:r>
              <a:rPr lang="en-US" dirty="0" smtClean="0"/>
              <a:t>6 weeks to design, build, and program your robot</a:t>
            </a:r>
          </a:p>
        </p:txBody>
      </p:sp>
    </p:spTree>
    <p:extLst>
      <p:ext uri="{BB962C8B-B14F-4D97-AF65-F5344CB8AC3E}">
        <p14:creationId xmlns:p14="http://schemas.microsoft.com/office/powerpoint/2010/main" val="340833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Kennedy Robotics (3250) Robot 2018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2018 robot for the first time</a:t>
            </a:r>
            <a:endParaRPr lang="en-US" dirty="0"/>
          </a:p>
        </p:txBody>
      </p:sp>
      <p:pic>
        <p:nvPicPr>
          <p:cNvPr id="4" name="IMG_001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21882" y="1345488"/>
            <a:ext cx="3234254" cy="5137099"/>
          </a:xfrm>
        </p:spPr>
      </p:pic>
    </p:spTree>
    <p:extLst>
      <p:ext uri="{BB962C8B-B14F-4D97-AF65-F5344CB8AC3E}">
        <p14:creationId xmlns:p14="http://schemas.microsoft.com/office/powerpoint/2010/main" val="78087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136</TotalTime>
  <Words>306</Words>
  <Application>Microsoft Office PowerPoint</Application>
  <PresentationFormat>Widescreen</PresentationFormat>
  <Paragraphs>42</Paragraphs>
  <Slides>13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FIRST Robotics Competition</vt:lpstr>
      <vt:lpstr>What is FIRST</vt:lpstr>
      <vt:lpstr>FIRST Programs</vt:lpstr>
      <vt:lpstr>FIRST Robotics Competition (FRC)</vt:lpstr>
      <vt:lpstr>Students get to </vt:lpstr>
      <vt:lpstr>Impact</vt:lpstr>
      <vt:lpstr>Build Season </vt:lpstr>
      <vt:lpstr>Kennedy Robotics (3250) Robot 2018</vt:lpstr>
      <vt:lpstr>Running the 2018 robot for the first time</vt:lpstr>
      <vt:lpstr>Testing Autonomous code</vt:lpstr>
      <vt:lpstr>Running Autonomous Code on Practice day</vt:lpstr>
      <vt:lpstr>2018 Climb Testing</vt:lpstr>
      <vt:lpstr>Playing at Sacramento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Robotics Competition</dc:title>
  <dc:creator>user</dc:creator>
  <cp:lastModifiedBy>user</cp:lastModifiedBy>
  <cp:revision>13</cp:revision>
  <dcterms:created xsi:type="dcterms:W3CDTF">2019-03-24T18:54:38Z</dcterms:created>
  <dcterms:modified xsi:type="dcterms:W3CDTF">2019-03-24T21:10:50Z</dcterms:modified>
</cp:coreProperties>
</file>

<file path=docProps/thumbnail.jpeg>
</file>